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2" y="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94600" y="-63050"/>
            <a:ext cx="88209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i="1" u="sng"/>
              <a:t>   7/12/2023 Updates:</a:t>
            </a:r>
            <a:endParaRPr sz="2000" b="1" i="1" u="sng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Ran first cells test!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Fixed positioning on Hudson Solo index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Ran 6 well plate on experiment setup with updated Excel structure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Developed full architecture for multiple well Plates and placeholder AI structure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70825" y="2756000"/>
            <a:ext cx="7172700" cy="24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i="1" u="sng">
                <a:solidFill>
                  <a:schemeClr val="dk1"/>
                </a:solidFill>
              </a:rPr>
              <a:t>Future Goals:</a:t>
            </a:r>
            <a:endParaRPr sz="2000" b="1" i="1" u="sng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Use developed code architecture to write a growth assay that starts with human input (4 plates) and then trains AI model to run 8 more plates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Smooth out some PlateCrane movements within structure and upload to Globus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Complete SULI deliverables - poster, paper, etc.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Talk with Ramanathan group to see what elements I can add to the structure to help transitioning their AI software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Run multi-plate cell run next week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Final Form of Project: Showcasing BIO workcell setup with human/AI combination of Multiple Growth Cells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343525" y="469282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i="1" u="sng">
                <a:solidFill>
                  <a:schemeClr val="dk1"/>
                </a:solidFill>
              </a:rPr>
              <a:t>Alp Demirtas</a:t>
            </a:r>
            <a:endParaRPr sz="2000" b="1" i="1" u="sng">
              <a:solidFill>
                <a:schemeClr val="dk1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t="26629" b="13407"/>
          <a:stretch/>
        </p:blipFill>
        <p:spPr>
          <a:xfrm>
            <a:off x="2417225" y="1222900"/>
            <a:ext cx="4164301" cy="187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</Words>
  <Application>Microsoft Office PowerPoint</Application>
  <PresentationFormat>On-screen Show (16:9)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Alp Demirtas</dc:creator>
  <cp:lastModifiedBy>Alp Demirtas</cp:lastModifiedBy>
  <cp:revision>1</cp:revision>
  <dcterms:modified xsi:type="dcterms:W3CDTF">2023-07-13T03:20:19Z</dcterms:modified>
</cp:coreProperties>
</file>